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67" autoAdjust="0"/>
  </p:normalViewPr>
  <p:slideViewPr>
    <p:cSldViewPr snapToGrid="0" showGuides="1">
      <p:cViewPr varScale="1">
        <p:scale>
          <a:sx n="115" d="100"/>
          <a:sy n="115" d="100"/>
        </p:scale>
        <p:origin x="40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8CC4EF6-3B41-4C82-B174-C873A3DA013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E1D104-2753-436A-8161-D49BF8BF6DD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ACA6A6C-BDCF-46F5-AE08-43803F420C8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81B2EF9-83E8-408E-A2FB-45DAFD18BA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CB09A00-F82F-4022-9850-A7FEF68A4FE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AE086E6-D2C0-49F7-8781-87C159F77A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D96B102-7307-4E57-82A9-C0F7A1515F0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5197DB6-838E-4B4A-A93A-6B9B6D8C138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C6CCBA6-F67D-4524-BE8B-A9D245E323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3F100E14-3CD7-40B6-9FB9-88D78A303A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9747A32-2F8D-4722-A3C7-C38F9A0487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EC1493D-180C-4252-A302-7147D0E41D0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2645F73-CB02-4175-B86F-3ED80335F7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094C7E2-7B00-4E13-8846-A025E4644FE8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B78D4EF-9E2E-4873-A790-49C8B66182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3CE3149-7E64-43EF-8769-2B5E88EE3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46C77B-CE8E-45F1-9670-5C6A98483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694F5F-998D-45D8-AE76-E584C4D266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5C362-9095-47B2-8A72-88EC97A00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CED0F-E715-4513-A1A2-DF17B06169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578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F7DD5-BE4D-499E-A273-00F0D49C0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79732A-0D5E-4A76-8778-440130FD0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32F9DC-98CA-4A0D-B8E3-5FC424A3B4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0A5913-96C3-4FEC-961B-198FAA6B37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156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668535-3C9C-4100-BDF3-F94306502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4E124F-BB88-44C2-865D-458678ED8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84083-C6CD-4C01-83EE-D79316C13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914BF-4E35-4984-BB9A-AD6B901ADCE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024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F182CE-710E-40CC-AC42-F30D86909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3693F3-CCC6-4CA6-A2F4-50DCE8403F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82D73A-E8E6-49DD-8D85-CED05B3A5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8238C-AE65-4A43-9A3C-434176AB9D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461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A78C19-D3FD-4B28-A262-8EE5A07A44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CC3A1E-7321-44B9-85B7-6595740F0E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E07051-14AC-44CF-88D7-23AE549DAA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A92E0-92E3-44EA-9D1D-E5B17F089F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521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EA64E-8C2D-4FEA-8902-DB3B791E2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884702-D5B3-4F0B-8300-DDFC1C2B8A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8E6466-3E35-41F6-877C-BB3FBB48DB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56E3F1-9A1B-4DAC-920C-30467B4547C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984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5D1A03-8D2B-4D78-9714-481D5AE2E3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5582B1-93C5-4DFD-96FC-5F7C804E35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398501-B051-4A82-B466-5A27BB7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FECFB9-C42B-4F14-BB85-6C9926818D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736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991241-8A93-4FFB-B56A-D25F59D769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577FE8-8F40-42E7-9046-8E093443A9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2DF8ED-D5FB-4B68-B092-29596DD9C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1C8C9-D2D3-4172-AA2A-DD70ACCB222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358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9450781-55D4-41D8-974D-E7091D339F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277D1A-46CF-4DA9-95FD-508A191E2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1D494B-FA1F-4936-88CA-526C8141E0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97BBC9-8E3E-4051-8149-527427C4B4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7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B96454-0F58-4FE9-8B8B-4C8DA16FD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22F51C-7347-4C1B-8862-26EFC244A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3B9DAA-BE18-4EC4-8C82-C34A13F912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000EC-766B-48F4-BA16-D3DC42F151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07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E067E5-E82B-446F-AA0A-0C02564EBE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E5C3FF-5261-4103-A540-07170BC556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211C37-52C9-4C28-847B-FF0067AA2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7239F0-7610-418F-825B-51F71769AD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758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EC3899-71E5-44B0-8403-0C5EF648B0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854759-E895-48AD-9EDA-84722C81E0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39B206-EB5B-4D6A-89A8-F40B716896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0FE128E-275C-4589-98CF-2624DE358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0963EC-5A7B-44F8-84D1-B88FBB5B9B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01CA7FB-BB3B-4B53-99B6-5D3368880CC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34DB389-311F-4279-869F-FC090D056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71664" y="1576388"/>
            <a:ext cx="8448675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ja-JP" altLang="en-US" sz="35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３１</a:t>
            </a:r>
            <a:r>
              <a:rPr lang="zh-CN" altLang="en-US" sz="35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sz="35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近畿臨床工学会</a:t>
            </a:r>
            <a:br>
              <a:rPr lang="en-US" altLang="ja-JP" sz="35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FB48620-781B-4657-8729-513B14A0C5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003675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企業などはありません。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629AD9DE-A26F-4B4F-B50B-885E124BF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1287464"/>
            <a:ext cx="8642350" cy="4586287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40</Words>
  <Application>Microsoft Macintosh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第３１回　近畿臨床工学会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川﨑　路浩</cp:lastModifiedBy>
  <cp:revision>94</cp:revision>
  <dcterms:created xsi:type="dcterms:W3CDTF">2010-05-23T15:05:50Z</dcterms:created>
  <dcterms:modified xsi:type="dcterms:W3CDTF">2025-11-08T02:16:58Z</dcterms:modified>
</cp:coreProperties>
</file>