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67" autoAdjust="0"/>
  </p:normalViewPr>
  <p:slideViewPr>
    <p:cSldViewPr snapToGrid="0" showGuides="1">
      <p:cViewPr varScale="1">
        <p:scale>
          <a:sx n="115" d="100"/>
          <a:sy n="115" d="100"/>
        </p:scale>
        <p:origin x="40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E5701FD-6315-41A6-9D3A-EF9247083C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713026F-D1B0-4718-BF61-702E6A76F81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BA206769-8A20-4924-A1EC-35F9A9E9EDB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65A6408-06EA-4EF2-959E-325DAD62A48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BE67B1E-8C76-4009-A5FB-DC5E9D8E213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65127E9-2835-483B-9D18-2913BB369DB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C44C54D-C24C-4E23-8C3C-0AEDCB82864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68D71CB-4740-490C-B1D7-4CDF7EEEBCD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3910D18B-1336-4FB9-BCA1-ACC35841D80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09DE17E-10C5-4B81-B813-EBC9D8F6088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5BF5567-3DA3-4EFD-A4C9-57A3AE4BDE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5BA2108D-850B-4C3A-940F-DEE76E11DAE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97FF6B66-ADE0-4358-94E0-CD1CA86172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3A13FF4B-4429-4031-96F7-E4EADD537899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2996E83-0276-4382-BF7B-EE72434E43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3A7FE09-84DD-40AD-8E82-9F9443B18A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C7956C-DA8F-44FE-8706-304D2BE0A2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20542F-56A1-40B8-A0BA-A3B494232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4509ED-E590-4439-B955-7B8D39EE56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711584-F079-4C98-895F-B0759012DCE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914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3B7907-519D-43A2-8C0C-DE47C5FB34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2DA884-D83E-47B7-99FA-F9DA31A87B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481025-7EB6-4A67-949A-B6D231A0DE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5C97FF-2340-4173-81F6-6F2D07027A5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399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724F53-291E-45BA-A2CF-82361D62F7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AF2527-99A5-4958-AEDF-93104767CA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5DDA89-537F-4532-880E-B35B5A70D6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B3CBE0-6654-481C-9569-BA08D48D1E8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758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40EBAD-48D9-416E-970F-E4891A3367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F41D35-BD8F-4848-AF96-3991BAA845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1B74D3-9F24-41D0-8ABF-8FCD62C887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332E3F-1C33-4155-8347-FE18A57DA44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122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8F0172-D325-4BA4-AE3F-05BDE4F018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50F6FE-B3D6-479B-B098-07EA631ED4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338D4A-48EB-4236-9826-497209F894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65C31E-EFA0-4890-A408-35CEFE7077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568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FC0E79-0386-4697-898F-0FD7A76C01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AAEBD7-573E-4DB0-9D31-D4CC16B954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793389-3F48-4719-8C99-940FC6345E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443CC-3535-4487-B295-03DCBC668F9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6624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B1686D2-BCEF-4BB4-9673-276A7D15E6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173E29C-1C8A-4DCB-8AC3-1CB92D38DA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353E72A-6817-4A66-9EEE-52C5CE56BA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78410F-CCEB-43B1-A757-301244FA147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436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B5F9D79-B008-45CC-9824-ACCA8E76FB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7EDC4E-781D-4149-8AF3-292AB68245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5E2A1B9-29F2-4338-B297-C1983187AE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E4F995-461B-45EB-96FC-9449998F4D7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9475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4931186-F315-48A3-A75E-6B4D9CD9BE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F413254-DC86-4396-89BF-3394408BF7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40509D-6F66-4E32-B9C5-14E9AB07AC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02E4DA-B97D-4B4F-BB41-61988C816A9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47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249A1A-85A1-4A65-8251-FC660986FF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380B43-88DB-4C21-8F11-6FC153F3EC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BD2865-7210-44C3-9C28-6B62FB1F56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DF5635-C07F-4508-A9A2-117DF4271F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1949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FF78B8-B63C-4D98-A6A7-EAAC01C0DA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72AD09-88EB-44D1-B4BE-C8D07E41D8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FDAAA2-86F0-49AD-811C-EEC9249A27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349DA8-BE8F-403E-9865-8F4F9225A8C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8514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3CBE400-3AC4-4CCB-A1A3-F9FE87BD8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CEAB89F-52FB-44F3-BD03-AA73560ACA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4CF5D08-C761-440D-A1EA-5BF6234254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E4EBF52-8389-4523-AB15-BEE89B57115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DB20DEA-2134-4982-B6BE-368E0EDEFE9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138AEE15-27AF-4F5A-B382-38AD79D635E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9DC08714-A330-4164-A2C5-53F77322AA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1" y="3030538"/>
            <a:ext cx="8640763" cy="309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　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①顧問：                                       </a:t>
            </a:r>
            <a:r>
              <a:rPr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                          </a:t>
            </a:r>
            <a:r>
              <a:rPr lang="ja-JP" altLang="en-US" sz="1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 　　　　　　　　　　　 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 　　　　　　　　　　　　　　 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                                    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            ○○製薬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                            </a:t>
            </a:r>
            <a:r>
              <a:rPr lang="ja-JP" altLang="en-US" sz="12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⑧寄附講座所属：                        </a:t>
            </a:r>
            <a:r>
              <a:rPr lang="ja-JP" altLang="en-US" sz="1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あり（○○製薬）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                  </a:t>
            </a:r>
            <a:r>
              <a:rPr lang="ja-JP" altLang="en-US" sz="11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FB54AB14-64C9-4CBA-95AF-D885FDBF77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585789"/>
            <a:ext cx="7772400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ja-JP" altLang="en-US" sz="32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３１</a:t>
            </a:r>
            <a:r>
              <a:rPr lang="zh-CN" altLang="en-US" sz="32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lang="ja-JP" altLang="en-US" sz="32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近畿臨床工学会</a:t>
            </a:r>
            <a:b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2" name="正方形/長方形 4">
            <a:extLst>
              <a:ext uri="{FF2B5EF4-FFF2-40B4-BE49-F238E27FC236}">
                <a16:creationId xmlns:a16="http://schemas.microsoft.com/office/drawing/2014/main" id="{0B29D77B-D38E-47ED-A706-E840B14C7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1" y="427038"/>
            <a:ext cx="8640763" cy="5999162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107</Words>
  <Application>Microsoft Macintosh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第３１回　近畿臨床工学会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川﨑　路浩</cp:lastModifiedBy>
  <cp:revision>96</cp:revision>
  <dcterms:created xsi:type="dcterms:W3CDTF">2010-05-23T15:05:50Z</dcterms:created>
  <dcterms:modified xsi:type="dcterms:W3CDTF">2025-11-08T02:16:49Z</dcterms:modified>
</cp:coreProperties>
</file>